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sldIdLst>
    <p:sldId id="294" r:id="rId5"/>
    <p:sldId id="313" r:id="rId6"/>
    <p:sldId id="308" r:id="rId7"/>
    <p:sldId id="314" r:id="rId8"/>
    <p:sldId id="318" r:id="rId9"/>
    <p:sldId id="315" r:id="rId10"/>
    <p:sldId id="316" r:id="rId11"/>
    <p:sldId id="317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1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cial" initials="S" lastIdx="1" clrIdx="0">
    <p:extLst>
      <p:ext uri="{19B8F6BF-5375-455C-9EA6-DF929625EA0E}">
        <p15:presenceInfo xmlns:p15="http://schemas.microsoft.com/office/powerpoint/2012/main" userId="5b690ba1-5cb6-4b75-9899-dec71ca6d4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4C11"/>
    <a:srgbClr val="F57F1D"/>
    <a:srgbClr val="F79E1A"/>
    <a:srgbClr val="FF9300"/>
    <a:srgbClr val="0C69D0"/>
    <a:srgbClr val="2998FA"/>
    <a:srgbClr val="0F72DC"/>
    <a:srgbClr val="0C6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1337"/>
  </p:normalViewPr>
  <p:slideViewPr>
    <p:cSldViewPr snapToGrid="0">
      <p:cViewPr varScale="1">
        <p:scale>
          <a:sx n="101" d="100"/>
          <a:sy n="101" d="100"/>
        </p:scale>
        <p:origin x="10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A7869-38B6-CF4E-A15B-5F1CD1B66132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38515-8C47-944D-8A69-B0DED5DEF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2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5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3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47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39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69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03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09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97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8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73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81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7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10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01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4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75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78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3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36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49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04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88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56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871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105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71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98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38515-8C47-944D-8A69-B0DED5DEFFE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7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6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6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7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23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11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6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2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6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5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0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0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ED800-564D-401B-A814-AC1246E5F09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AC7DC-90C9-47C8-AD7E-9428F36BD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2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t.ajman.ac.ae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mailto:helpdesk@ajman.ac.a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9935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3"/>
            <a:ext cx="12191998" cy="685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9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43279" y="1278153"/>
            <a:ext cx="10498331" cy="132280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Introduction &amp; Guidelines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50389" y="2603715"/>
            <a:ext cx="112928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Welcome! Thank you for attending this session.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This session is delivered by Mr. Islam Alhasan with the support of IT Support Engineers.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This session will be recorded, and then it will be shared with all of the concerned members. </a:t>
            </a: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If you have any questions, please type them in the Q&amp;A box and we will respond to you.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By the end of the week, you will be receiving an email with the session summary and recording.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F502955-AC7E-4CC6-8FCB-1CC84E4A8A54}"/>
              </a:ext>
            </a:extLst>
          </p:cNvPr>
          <p:cNvSpPr txBox="1">
            <a:spLocks/>
          </p:cNvSpPr>
          <p:nvPr/>
        </p:nvSpPr>
        <p:spPr>
          <a:xfrm>
            <a:off x="977168" y="403472"/>
            <a:ext cx="10474842" cy="662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en-US" b="1" dirty="0">
                <a:solidFill>
                  <a:prstClr val="black"/>
                </a:solidFill>
                <a:latin typeface="Rockwell" panose="02060603020205020403"/>
              </a:rPr>
              <a:t>Launching Online Class Attendance Automation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3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58948" y="342504"/>
            <a:ext cx="10515600" cy="1325563"/>
          </a:xfrm>
        </p:spPr>
        <p:txBody>
          <a:bodyPr/>
          <a:lstStyle/>
          <a:p>
            <a:r>
              <a:rPr lang="en-US" dirty="0">
                <a:latin typeface="Rockwell" panose="02060603020205020403" pitchFamily="18" charset="0"/>
              </a:rPr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58948" y="1989765"/>
            <a:ext cx="9970011" cy="2395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Introduction to AU Connect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Zoom Attendance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Physical Attendance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Navigation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AU News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Q&amp;A Session</a:t>
            </a:r>
          </a:p>
        </p:txBody>
      </p:sp>
    </p:spTree>
    <p:extLst>
      <p:ext uri="{BB962C8B-B14F-4D97-AF65-F5344CB8AC3E}">
        <p14:creationId xmlns:p14="http://schemas.microsoft.com/office/powerpoint/2010/main" val="187441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6011" y="25199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AU Connect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50389" y="1482682"/>
            <a:ext cx="10284971" cy="2045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aim of this project is to help the university automate the process of taking the attendance for online and physical classes.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Also to allow the students and doctors to be able to navigate through the university easily.</a:t>
            </a:r>
          </a:p>
          <a:p>
            <a:pPr algn="just"/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n-US" sz="20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EF361A-D4CB-4790-8196-E16F88D22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485" y="3076563"/>
            <a:ext cx="2428875" cy="2419350"/>
          </a:xfrm>
          <a:prstGeom prst="ellipse">
            <a:avLst/>
          </a:prstGeom>
          <a:ln w="3175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3178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806"/>
            <a:ext cx="12192000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BBFDA5-D1C3-4B44-8CB7-582C7378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Zoom Attendance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A9119BE-1CBB-44FE-91D5-E873FABE90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22"/>
          <a:stretch/>
        </p:blipFill>
        <p:spPr>
          <a:xfrm>
            <a:off x="2215362" y="1080523"/>
            <a:ext cx="7761276" cy="469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5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95B7C-F324-419F-8F3F-D9F9880D0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6173" y="1514475"/>
            <a:ext cx="8719654" cy="329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18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99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53DD8DB-310E-4080-98C4-2F319E2E4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Zoom Attendance (Faculty Members)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EE2F89-2112-41D2-B653-AFDECBE57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191" y="998009"/>
            <a:ext cx="10177991" cy="50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08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79E7D7-9757-48A7-84FE-042F7051E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79" y="609600"/>
            <a:ext cx="10906442" cy="50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E01B5-E99C-4FF2-ACBB-5E18AD7F53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"/>
          <a:stretch/>
        </p:blipFill>
        <p:spPr>
          <a:xfrm>
            <a:off x="609599" y="533401"/>
            <a:ext cx="11043095" cy="52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2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87CF93AA-BFE5-4081-9F91-B0DECD11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Zoom Attendance (Students)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53E7FA-68ED-4B32-BDEA-306A7B78F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07" y="918106"/>
            <a:ext cx="10467386" cy="502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9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4DACD-B3BF-4D9D-BCE8-89A43E5B1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53" y="466726"/>
            <a:ext cx="10901494" cy="55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44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E7458-4FC3-4732-9133-28FF7A4FB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526" y="495300"/>
            <a:ext cx="10802947" cy="538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65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87CF93AA-BFE5-4081-9F91-B0DECD11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Physical Attendance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9E830A-CAB7-420D-900C-8CE131CCD0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0"/>
          <a:stretch/>
        </p:blipFill>
        <p:spPr>
          <a:xfrm>
            <a:off x="2013305" y="935549"/>
            <a:ext cx="8165389" cy="49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3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5A92B1-F653-4C5E-8AB4-DE348CA84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461" y="1162051"/>
            <a:ext cx="9717078" cy="348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10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87CF93AA-BFE5-4081-9F91-B0DECD11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Physical Attendance (Faculty Members)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6B153-ECA5-4451-AC9A-B414BC76F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322" y="978959"/>
            <a:ext cx="10541140" cy="519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34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000809-5AA7-4FE4-8B47-4AA3EFCD5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65" y="466725"/>
            <a:ext cx="10870869" cy="532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799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ED6E7E-CCBC-4122-B6E5-FEBDEB1976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2"/>
          <a:stretch/>
        </p:blipFill>
        <p:spPr>
          <a:xfrm>
            <a:off x="544507" y="607481"/>
            <a:ext cx="7445385" cy="4907494"/>
          </a:xfrm>
          <a:prstGeom prst="rect">
            <a:avLst/>
          </a:prstGeom>
        </p:spPr>
      </p:pic>
      <p:pic>
        <p:nvPicPr>
          <p:cNvPr id="1026" name="Picture 2" descr="C:\Users\N92E7~1.SHA\AppData\Local\Temp\SNAGHTML488b4fad.PNG">
            <a:extLst>
              <a:ext uri="{FF2B5EF4-FFF2-40B4-BE49-F238E27FC236}">
                <a16:creationId xmlns:a16="http://schemas.microsoft.com/office/drawing/2014/main" id="{9B2A2742-BF4E-4D6E-9762-479CFC510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566" y="561974"/>
            <a:ext cx="3688302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022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AB4FF9-37E3-4BD3-9871-C793EE47C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Physical Attendance (Students)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DA060-2943-4420-AF9E-58F85230F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582" y="982767"/>
            <a:ext cx="10344254" cy="506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26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845914-4C13-4A19-B179-E08CA0F57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791" y="657226"/>
            <a:ext cx="10754418" cy="518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06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FB556-429D-46DA-92AD-564F7D92E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13" y="428625"/>
            <a:ext cx="11246174" cy="527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79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CDA7ED-5FF9-496E-A6AC-391485BE9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70" y="409575"/>
            <a:ext cx="10939059" cy="518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78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A1642-E29E-4469-993B-BBE1907EE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90" y="434136"/>
            <a:ext cx="11539419" cy="544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01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3C1116EF-7B7F-4328-AEB1-93BEC1F9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Guest Navigation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43E6C-33FC-47DC-8754-A2163655E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969" y="786655"/>
            <a:ext cx="10299997" cy="528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3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52217ED6-CF1E-470F-BEF7-9E32401C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36" y="-1149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User Navigation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75D02-B600-449F-8B23-FB5A2885F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17" y="1049451"/>
            <a:ext cx="10242238" cy="497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58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C9DF0186-0CA3-4981-9EF8-91D72670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38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User &amp; Guest Navigation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64F7C-D4E9-41E4-AB7C-FF0468989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68" y="895350"/>
            <a:ext cx="10354263" cy="518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38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146164-5999-4A9B-ABEE-8B7F3C4B1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32" y="581025"/>
            <a:ext cx="11011136" cy="51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49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0689DB67-FBA6-4B65-B862-28E94EFF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38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AU News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DA0B9F-0170-4616-B123-0C8BB5B88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915" y="990498"/>
            <a:ext cx="10372553" cy="487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25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" y="20806"/>
            <a:ext cx="12167623" cy="6816388"/>
          </a:xfrm>
        </p:spPr>
      </p:pic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97D9732-B1EC-45AB-B333-6E2CA155B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37" y="44767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ckwell" panose="02060603020205020403" pitchFamily="18" charset="0"/>
              </a:rPr>
              <a:t>Learning Resources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11F23F-D514-45C9-8004-C3AD80D6E2B8}"/>
              </a:ext>
            </a:extLst>
          </p:cNvPr>
          <p:cNvSpPr/>
          <p:nvPr/>
        </p:nvSpPr>
        <p:spPr>
          <a:xfrm>
            <a:off x="856052" y="2759032"/>
            <a:ext cx="102849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hlinkClick r:id="rId4"/>
              </a:rPr>
              <a:t>It.ajman.ac.ae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28593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871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Rockwell" panose="02060603020205020403" pitchFamily="18" charset="0"/>
              </a:rPr>
              <a:t>Thank you for attending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70130" y="1947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25238" y="1964706"/>
            <a:ext cx="5696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If you require further assistance, please contact the Helpdesk on: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06-7056500</a:t>
            </a:r>
          </a:p>
          <a:p>
            <a:endParaRPr lang="en-US" dirty="0"/>
          </a:p>
          <a:p>
            <a:pPr algn="ctr"/>
            <a:r>
              <a:rPr lang="en-US" dirty="0">
                <a:hlinkClick r:id="rId4"/>
              </a:rPr>
              <a:t>helpdesk@ajman.ac.ae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Public Domain Clip Art Image | phone icon | ID ...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72" y="2784170"/>
            <a:ext cx="371231" cy="371231"/>
          </a:xfrm>
          <a:prstGeom prst="rect">
            <a:avLst/>
          </a:prstGeom>
        </p:spPr>
      </p:pic>
      <p:pic>
        <p:nvPicPr>
          <p:cNvPr id="7" name="Picture 6" descr="Caesar Updates | Life Of Caesar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66" y="3328416"/>
            <a:ext cx="433496" cy="433496"/>
          </a:xfrm>
          <a:prstGeom prst="rect">
            <a:avLst/>
          </a:prstGeom>
        </p:spPr>
      </p:pic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D0AA320C-921F-4952-8966-CBB9BD8888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63871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65AFA40F-C191-4F0A-85A2-5FA91F618D4D}"/>
              </a:ext>
            </a:extLst>
          </p:cNvPr>
          <p:cNvSpPr txBox="1">
            <a:spLocks/>
          </p:cNvSpPr>
          <p:nvPr/>
        </p:nvSpPr>
        <p:spPr>
          <a:xfrm>
            <a:off x="838200" y="10290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Rockwell" panose="02060603020205020403" pitchFamily="18" charset="0"/>
              </a:rPr>
              <a:t>Thank you for attending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36E1FD-565D-4566-B04E-0217EEF7203A}"/>
              </a:ext>
            </a:extLst>
          </p:cNvPr>
          <p:cNvSpPr txBox="1"/>
          <p:nvPr/>
        </p:nvSpPr>
        <p:spPr>
          <a:xfrm>
            <a:off x="1848608" y="2706317"/>
            <a:ext cx="88499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If you require further assistance, please contact the Helpdesk on: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06-7056500</a:t>
            </a:r>
          </a:p>
          <a:p>
            <a:endParaRPr lang="en-US" sz="2400" dirty="0"/>
          </a:p>
          <a:p>
            <a:pPr algn="ctr"/>
            <a:r>
              <a:rPr lang="en-US" sz="2400" dirty="0">
                <a:hlinkClick r:id="rId4"/>
              </a:rPr>
              <a:t>helpdesk@ajman.ac.ae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2774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C43F8018C5C84990F0160C29F3E398" ma:contentTypeVersion="10" ma:contentTypeDescription="Create a new document." ma:contentTypeScope="" ma:versionID="e0f846828870e6eba38c246aa7762766">
  <xsd:schema xmlns:xsd="http://www.w3.org/2001/XMLSchema" xmlns:xs="http://www.w3.org/2001/XMLSchema" xmlns:p="http://schemas.microsoft.com/office/2006/metadata/properties" xmlns:ns3="338bf549-1de7-4a4d-a9ad-aecf0d37d1cf" xmlns:ns4="0df3efbd-df1c-4d42-adbf-dff0558bd433" targetNamespace="http://schemas.microsoft.com/office/2006/metadata/properties" ma:root="true" ma:fieldsID="9939c43a601543552426ec022333c22c" ns3:_="" ns4:_="">
    <xsd:import namespace="338bf549-1de7-4a4d-a9ad-aecf0d37d1cf"/>
    <xsd:import namespace="0df3efbd-df1c-4d42-adbf-dff0558bd4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8bf549-1de7-4a4d-a9ad-aecf0d37d1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3efbd-df1c-4d42-adbf-dff0558bd43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78CEFE-8CE1-47E0-8B39-87BFFA1E1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8bf549-1de7-4a4d-a9ad-aecf0d37d1cf"/>
    <ds:schemaRef ds:uri="0df3efbd-df1c-4d42-adbf-dff0558bd4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C58130-2B85-4DCC-8B01-5312B8A853EA}">
  <ds:schemaRefs>
    <ds:schemaRef ds:uri="http://purl.org/dc/terms/"/>
    <ds:schemaRef ds:uri="http://schemas.microsoft.com/office/2006/metadata/properties"/>
    <ds:schemaRef ds:uri="http://purl.org/dc/elements/1.1/"/>
    <ds:schemaRef ds:uri="0df3efbd-df1c-4d42-adbf-dff0558bd433"/>
    <ds:schemaRef ds:uri="http://schemas.microsoft.com/office/2006/documentManagement/types"/>
    <ds:schemaRef ds:uri="338bf549-1de7-4a4d-a9ad-aecf0d37d1cf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D175D65-6550-4621-B609-911228574A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19281</TotalTime>
  <Words>277</Words>
  <Application>Microsoft Office PowerPoint</Application>
  <PresentationFormat>Widescreen</PresentationFormat>
  <Paragraphs>73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Rockwell</vt:lpstr>
      <vt:lpstr>Office Theme</vt:lpstr>
      <vt:lpstr>PowerPoint Presentation</vt:lpstr>
      <vt:lpstr>Introduction &amp; Guidelines</vt:lpstr>
      <vt:lpstr>Outline</vt:lpstr>
      <vt:lpstr>AU Connect</vt:lpstr>
      <vt:lpstr>Zoom Attendance</vt:lpstr>
      <vt:lpstr>PowerPoint Presentation</vt:lpstr>
      <vt:lpstr>Zoom Attendance (Faculty Members)</vt:lpstr>
      <vt:lpstr>PowerPoint Presentation</vt:lpstr>
      <vt:lpstr>PowerPoint Presentation</vt:lpstr>
      <vt:lpstr>Zoom Attendance (Students)</vt:lpstr>
      <vt:lpstr>PowerPoint Presentation</vt:lpstr>
      <vt:lpstr>PowerPoint Presentation</vt:lpstr>
      <vt:lpstr>Physical Attendance</vt:lpstr>
      <vt:lpstr>PowerPoint Presentation</vt:lpstr>
      <vt:lpstr>Physical Attendance (Faculty Members)</vt:lpstr>
      <vt:lpstr>PowerPoint Presentation</vt:lpstr>
      <vt:lpstr>PowerPoint Presentation</vt:lpstr>
      <vt:lpstr>Physical Attendance (Students)</vt:lpstr>
      <vt:lpstr>PowerPoint Presentation</vt:lpstr>
      <vt:lpstr>PowerPoint Presentation</vt:lpstr>
      <vt:lpstr>PowerPoint Presentation</vt:lpstr>
      <vt:lpstr>PowerPoint Presentation</vt:lpstr>
      <vt:lpstr>Guest Navigation</vt:lpstr>
      <vt:lpstr>User Navigation</vt:lpstr>
      <vt:lpstr>User &amp; Guest Navigation</vt:lpstr>
      <vt:lpstr>PowerPoint Presentation</vt:lpstr>
      <vt:lpstr>AU News</vt:lpstr>
      <vt:lpstr>Learning Resources</vt:lpstr>
      <vt:lpstr>Thank you for attending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</dc:creator>
  <cp:lastModifiedBy>Nada Shahin</cp:lastModifiedBy>
  <cp:revision>353</cp:revision>
  <dcterms:created xsi:type="dcterms:W3CDTF">2017-03-12T08:32:45Z</dcterms:created>
  <dcterms:modified xsi:type="dcterms:W3CDTF">2022-01-11T06:17:33Z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0x010100BEC43F8018C5C84990F0160C29F3E398</vt:lpwstr>
  </property>
</Properties>
</file>